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Trebuchet MS" panose="020B0603020202020204" pitchFamily="34" charset="0"/>
      <p:regular r:id="rId13"/>
      <p:bold r:id="rId14"/>
      <p:italic r:id="rId15"/>
      <p:boldItalic r:id="rId16"/>
    </p:embeddedFont>
    <p:embeddedFont>
      <p:font typeface="Platypi Medium" panose="020B0604020202020204" charset="0"/>
      <p:regular r:id="rId17"/>
    </p:embeddedFont>
    <p:embeddedFont>
      <p:font typeface="Wingdings 3" panose="05040102010807070707" pitchFamily="18" charset="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04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164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271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29356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220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19569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709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51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15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08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24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14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9839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498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177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915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884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4821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619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48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072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680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370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769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362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863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693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3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</p:sldLayoutIdLst>
  <p:hf sldNum="0" hdr="0" ftr="0" dt="0"/>
  <p:txStyles>
    <p:titleStyle>
      <a:lvl1pPr algn="l" defTabSz="548640" rtl="1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411480" indent="-411480" algn="r" defTabSz="548640" rtl="1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r" defTabSz="548640" rtl="1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r" defTabSz="548640" rtl="1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r" defTabSz="54864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97540" y="238467"/>
            <a:ext cx="73106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            Our </a:t>
            </a: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48128" y="30837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lnSpc>
                <a:spcPts val="2850"/>
              </a:lnSpc>
              <a:buSzPct val="100000"/>
              <a:buChar char="•"/>
            </a:pPr>
            <a:r>
              <a:rPr lang="en-US" sz="1750" dirty="0" smtClean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(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</a:t>
            </a:r>
            <a:r>
              <a:rPr lang="en-US" sz="1750" dirty="0" smtClean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roup leader)Tamiya Zulfiqar :34042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236191" y="3083763"/>
            <a:ext cx="13080728" cy="384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Hafsa Usman :</a:t>
            </a:r>
            <a:r>
              <a:rPr lang="en-US" sz="1750" dirty="0" smtClean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33032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630805" y="50200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smtClean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Kinza 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Anwar :</a:t>
            </a:r>
            <a:r>
              <a:rPr lang="en-US" sz="1750" dirty="0" smtClean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22028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587579" y="7107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Leena Sohaib </a:t>
            </a:r>
            <a:r>
              <a:rPr lang="en-US" sz="1750" dirty="0" smtClean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: 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33436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48642" y="50766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Sana Aslam </a:t>
            </a:r>
            <a:r>
              <a:rPr lang="en-US" sz="1750" dirty="0" smtClean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: 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32654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48642" y="6991122"/>
            <a:ext cx="13141389" cy="529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Dayem </a:t>
            </a:r>
            <a:r>
              <a:rPr lang="en-US" sz="1750" dirty="0" smtClean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Mujahid: 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35214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66" y="1314786"/>
            <a:ext cx="1843459" cy="16396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11" y="1211590"/>
            <a:ext cx="1898045" cy="17212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65" y="3677235"/>
            <a:ext cx="1843459" cy="13042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45" y="5581912"/>
            <a:ext cx="1894141" cy="14026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93" y="3541077"/>
            <a:ext cx="1881463" cy="14134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869" y="5496084"/>
            <a:ext cx="1894142" cy="13777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Thank You,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 appreciate your time and attention. If you have any questions or would like to learn more, please don't hesitate to contact us.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Emergency Alert Button for Women's Safety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Empowering women with a quick, discreet, and reliable way to alert family or authorities during emergencies.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12055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Critical Need for Immediate Assistance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86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Women's safety is a paramount concern, especially in situations involving harassment, stalking, or sudden threats. Victims often struggle to seek help due to fear or limited access to communication tools.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9565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Discreet Help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8872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Current methods often require visible phone use, which can escalate danger in critical moments.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139565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396859"/>
            <a:ext cx="3593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Time-Sensitive Situations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8872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Every second counts when facing a threat; delays in communication can have severe consequences.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139565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Ease of Access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8872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Panic can make unlocking a phone or navigating apps difficult under pressure, hindering quick alerts.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130813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Introducing the Portable Emergency Alert Button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4502" y="2434114"/>
            <a:ext cx="1308139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solution is a portable emergency alert button designed for rapid response in dangerous situations, ensuring speed, simplicity, and safety.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2" y="3391138"/>
            <a:ext cx="553164" cy="5531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4502" y="4220885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Instant Alerts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4502" y="4699278"/>
            <a:ext cx="6402348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Sends SMS or app notifications to pre-registered emergency contacts.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432" y="3391138"/>
            <a:ext cx="553164" cy="5531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3432" y="4220885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Real-Time GPS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453432" y="4699278"/>
            <a:ext cx="640246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Shares live location for precise tracking and quicker response.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02" y="5960626"/>
            <a:ext cx="553164" cy="55316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4502" y="6790373"/>
            <a:ext cx="2949297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Audible &amp; Visual Cues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774502" y="7268766"/>
            <a:ext cx="6402348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Activates a buzzer or flash to draw immediate public attention.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432" y="5960626"/>
            <a:ext cx="553164" cy="55316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3432" y="6790373"/>
            <a:ext cx="2833330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Fast Communication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453432" y="7268766"/>
            <a:ext cx="640246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Enables alerts without unlocking phones or opening apps.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984" y="500420"/>
            <a:ext cx="12342495" cy="568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Core Features: Immediate Protection at Your Fingertips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6984" y="1524119"/>
            <a:ext cx="231195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One-Tap SOS Button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36984" y="1990368"/>
            <a:ext cx="64561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Sends instant alert to pre-saved trusted contacts.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6984" y="2345293"/>
            <a:ext cx="64561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Message includes live GPS location for precise assistance.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6984" y="2818448"/>
            <a:ext cx="22750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Location Tracking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36984" y="3284696"/>
            <a:ext cx="64561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Live map updates user location every few seconds.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6984" y="3639622"/>
            <a:ext cx="64561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Continues tracking until the user is marked 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6984" y="4112776"/>
            <a:ext cx="22750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 smtClean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Offline Support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36984" y="4579025"/>
            <a:ext cx="64561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If no internet uses SMS fallback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36984" y="5033963"/>
            <a:ext cx="64561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36984" y="5488900"/>
            <a:ext cx="64561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36984" y="5943838"/>
            <a:ext cx="64561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36984" y="6398776"/>
            <a:ext cx="64561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36984" y="6853714"/>
            <a:ext cx="645616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872" y="1546860"/>
            <a:ext cx="6456164" cy="64561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53226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Enhanced Safety: Beyond Basic Alerts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Voice Activation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Triggers SOS by saying "Help me" or "Emergency."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65699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Integrates Whisper (OpenAI) or browser mic input for seamless activation.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522940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Panic Mode Timer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74280" y="405122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Press and hold the button for 3 seconds to trigger emergency mode.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78321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Initiates a 10-second silent countdown before alerting contacts.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448"/>
            <a:ext cx="10363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Reliable Communication Even Offline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2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Our system ensures that alerts always go through, even without an internet connection, providing a robust safety net.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5107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820591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681049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418046"/>
            <a:ext cx="3497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 Internet? No Problem.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90846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Automatically switches to SMS fallback if internet is unavailable.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85107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2820591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681049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418046"/>
            <a:ext cx="3086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SMS Fallback Protocol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390846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Sends a direct SMS message to trusted contacts, ensuring the alert always goes through.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45853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5288518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6025515"/>
            <a:ext cx="2978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Last Known Location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51593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Alert includes the approximate last known GPS location, aiding rescue efforts.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458539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8548" y="5428059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E2513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5288518"/>
            <a:ext cx="272177" cy="34016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6025515"/>
            <a:ext cx="3222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Vonage API Integration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51593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Utilizes Vonage API for reliable and efficient SMS delivery.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089" y="620673"/>
            <a:ext cx="6663690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Technology &amp; Architecture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10089" y="1660446"/>
            <a:ext cx="1321022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SOS App is built on a robust, modern technology stack designed for reliability, speed, and user experience.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10089" y="2213253"/>
            <a:ext cx="13210223" cy="5395674"/>
          </a:xfrm>
          <a:prstGeom prst="roundRect">
            <a:avLst>
              <a:gd name="adj" fmla="val 5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7709" y="2220873"/>
            <a:ext cx="13194983" cy="5831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20710" y="2350175"/>
            <a:ext cx="222932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Layer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3563422" y="2350175"/>
            <a:ext cx="354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Tool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21893" y="2350175"/>
            <a:ext cx="618791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Description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17709" y="2804041"/>
            <a:ext cx="13194983" cy="5831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20710" y="2933343"/>
            <a:ext cx="222932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UI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3563422" y="2933343"/>
            <a:ext cx="354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Streamlit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21893" y="2933343"/>
            <a:ext cx="618791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For intuitive and responsive user interface, ensuring ease of use.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17709" y="3387209"/>
            <a:ext cx="13194983" cy="907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20710" y="3516511"/>
            <a:ext cx="222932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AI Engine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3563422" y="3516511"/>
            <a:ext cx="354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Hugging Face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21893" y="3516511"/>
            <a:ext cx="6187916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Powers advanced features like voice activation and intelligent alert processing.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17709" y="4294942"/>
            <a:ext cx="13194983" cy="907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20710" y="4424243"/>
            <a:ext cx="222932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Logic Dev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3563422" y="4424243"/>
            <a:ext cx="354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Python on Google Colab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21893" y="4424243"/>
            <a:ext cx="6187916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Enables rapid prototyping and scalable development of core functionalities.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17709" y="5202674"/>
            <a:ext cx="13194983" cy="5831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20710" y="5331976"/>
            <a:ext cx="222932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Location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3563422" y="5331976"/>
            <a:ext cx="354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Streamlit Map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521893" y="5331976"/>
            <a:ext cx="618791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Integrates live mapping capabilities for real-time location tracking.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17709" y="5785842"/>
            <a:ext cx="13194983" cy="907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20710" y="5915144"/>
            <a:ext cx="222932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SMS (Demo)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3563422" y="5915144"/>
            <a:ext cx="354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Simulated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521893" y="5915144"/>
            <a:ext cx="6187916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Demonstrates SMS fallback for offline alerts, crucial for remote areas.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17709" y="6693575"/>
            <a:ext cx="13194983" cy="907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20710" y="6822877"/>
            <a:ext cx="222932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Deployment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3563422" y="6822877"/>
            <a:ext cx="354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Hugging Face Spaces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7521893" y="6822877"/>
            <a:ext cx="6187916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Ensures secure and efficient deployment, providing continuous availability.</a:t>
            </a:r>
            <a:endParaRPr lang="en-US" sz="15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607" y="522208"/>
            <a:ext cx="6434614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High-Level System Diagram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607" y="1495187"/>
            <a:ext cx="1330118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Understand the seamless flow of our emergency alert system, from user activation to reliable alert delivery and monitoring.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" y="2012633"/>
            <a:ext cx="949404" cy="1139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3797" y="2202418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User Activation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03797" y="2612946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Initiated by button press or voice command.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07" y="3151942"/>
            <a:ext cx="949404" cy="1139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3797" y="3341727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 Processing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03797" y="3752255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Streamlit UI and AI engine process input and location data.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7" y="4291251"/>
            <a:ext cx="949404" cy="1139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3797" y="4481036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Alert Transmission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03797" y="4891564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Alerts sent via internet or SMS fallback.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07" y="5430560"/>
            <a:ext cx="949404" cy="1139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03797" y="5620345"/>
            <a:ext cx="255758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Real-Time Monitoring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03797" y="6030873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Location displayed on map with continuous logging.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07" y="6569869"/>
            <a:ext cx="949404" cy="11393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03797" y="6759654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Secure Deployment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03797" y="7170182"/>
            <a:ext cx="1216199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System hosted on Hugging Face for public access.</a:t>
            </a:r>
            <a:endParaRPr lang="en-US" sz="14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</TotalTime>
  <Words>665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Source Serif Pro</vt:lpstr>
      <vt:lpstr>Arial</vt:lpstr>
      <vt:lpstr>Trebuchet MS</vt:lpstr>
      <vt:lpstr>Platypi Medium</vt:lpstr>
      <vt:lpstr>Wingdings 3</vt:lpstr>
      <vt:lpstr>Calibri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Dell</dc:creator>
  <cp:lastModifiedBy>Dell</cp:lastModifiedBy>
  <cp:revision>12</cp:revision>
  <dcterms:created xsi:type="dcterms:W3CDTF">2025-07-25T11:05:47Z</dcterms:created>
  <dcterms:modified xsi:type="dcterms:W3CDTF">2025-07-26T12:59:15Z</dcterms:modified>
</cp:coreProperties>
</file>